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30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94766"/>
  </p:normalViewPr>
  <p:slideViewPr>
    <p:cSldViewPr snapToGrid="0" snapToObjects="1">
      <p:cViewPr varScale="1">
        <p:scale>
          <a:sx n="120" d="100"/>
          <a:sy n="120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8928-B5C5-3846-B0BA-8BC39C09E3AE}" type="datetimeFigureOut">
              <a:rPr lang="en-BE" smtClean="0"/>
              <a:t>25/08/2022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4D4A3-381E-834C-9D97-EE0C8BF7747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1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Doorlopen DI.Essentials.Coupled en nadien testen schrijven met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4D4A3-381E-834C-9D97-EE0C8BF7747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775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1030" name="Picture 6" descr="What Is New In .NET 6.0">
            <a:extLst>
              <a:ext uri="{FF2B5EF4-FFF2-40B4-BE49-F238E27FC236}">
                <a16:creationId xmlns:a16="http://schemas.microsoft.com/office/drawing/2014/main" id="{DA4B9598-9538-6E01-B16F-6AD9EE32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5" y="1130726"/>
            <a:ext cx="8700448" cy="48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4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Axxes App</a:t>
            </a:r>
          </a:p>
          <a:p>
            <a:r>
              <a:rPr lang="en-GB" dirty="0"/>
              <a:t>Self employed (secondary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13.00 – 17.00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Rider</a:t>
            </a: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.NET 6.0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/>
              <a:t>Create 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Props1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338</TotalTime>
  <Words>2367</Words>
  <Application>Microsoft Macintosh PowerPoint</Application>
  <PresentationFormat>Widescreen</PresentationFormat>
  <Paragraphs>369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 Presentation</vt:lpstr>
      <vt:lpstr>ASP .NET Core</vt:lpstr>
      <vt:lpstr>Demo ASP Net Core DI</vt:lpstr>
      <vt:lpstr>PowerPoint Presentation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 Presentation</vt:lpstr>
      <vt:lpstr>PowerPoint Presentation</vt:lpstr>
      <vt:lpstr>PowerPoint Presentation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11</cp:revision>
  <dcterms:created xsi:type="dcterms:W3CDTF">2021-08-25T19:34:48Z</dcterms:created>
  <dcterms:modified xsi:type="dcterms:W3CDTF">2022-08-25T14:44:37Z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